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72" r:id="rId5"/>
    <p:sldId id="259" r:id="rId6"/>
    <p:sldId id="260" r:id="rId7"/>
    <p:sldId id="274" r:id="rId8"/>
    <p:sldId id="261" r:id="rId9"/>
    <p:sldId id="262" r:id="rId10"/>
    <p:sldId id="263" r:id="rId11"/>
    <p:sldId id="264" r:id="rId12"/>
    <p:sldId id="265" r:id="rId13"/>
    <p:sldId id="266" r:id="rId14"/>
    <p:sldId id="273" r:id="rId15"/>
    <p:sldId id="267" r:id="rId16"/>
    <p:sldId id="268" r:id="rId17"/>
    <p:sldId id="269" r:id="rId18"/>
    <p:sldId id="270" r:id="rId19"/>
    <p:sldId id="271" r:id="rId20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7A39D0-ECD1-408A-9465-4610462ED633}" v="247" dt="2020-01-28T10:44:30.19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DCD8"/>
          </a:solidFill>
        </a:fill>
      </a:tcStyle>
    </a:wholeTbl>
    <a:band2H>
      <a:tcTxStyle/>
      <a:tcStyle>
        <a:tcBdr/>
        <a:fill>
          <a:solidFill>
            <a:srgbClr val="E6EEEC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DD0DD"/>
          </a:solidFill>
        </a:fill>
      </a:tcStyle>
    </a:wholeTbl>
    <a:band2H>
      <a:tcTxStyle/>
      <a:tcStyle>
        <a:tcBdr/>
        <a:fill>
          <a:solidFill>
            <a:srgbClr val="E8E9EF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15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itz Gimpel-Henning" userId="f79543f5d8e2653f" providerId="LiveId" clId="{DE7A39D0-ECD1-408A-9465-4610462ED633}"/>
    <pc:docChg chg="undo custSel addSld modSld">
      <pc:chgData name="Moritz Gimpel-Henning" userId="f79543f5d8e2653f" providerId="LiveId" clId="{DE7A39D0-ECD1-408A-9465-4610462ED633}" dt="2020-01-28T10:46:07.464" v="999" actId="20577"/>
      <pc:docMkLst>
        <pc:docMk/>
      </pc:docMkLst>
      <pc:sldChg chg="addSp delSp modSp">
        <pc:chgData name="Moritz Gimpel-Henning" userId="f79543f5d8e2653f" providerId="LiveId" clId="{DE7A39D0-ECD1-408A-9465-4610462ED633}" dt="2020-01-28T10:35:11.648" v="683" actId="20577"/>
        <pc:sldMkLst>
          <pc:docMk/>
          <pc:sldMk cId="0" sldId="263"/>
        </pc:sldMkLst>
        <pc:spChg chg="add del mod">
          <ac:chgData name="Moritz Gimpel-Henning" userId="f79543f5d8e2653f" providerId="LiveId" clId="{DE7A39D0-ECD1-408A-9465-4610462ED633}" dt="2020-01-28T10:15:28.952" v="367" actId="478"/>
          <ac:spMkLst>
            <pc:docMk/>
            <pc:sldMk cId="0" sldId="263"/>
            <ac:spMk id="2" creationId="{8CB8CA18-D9A4-4CA3-9DDE-7889E1C3015C}"/>
          </ac:spMkLst>
        </pc:spChg>
        <pc:spChg chg="add del mod">
          <ac:chgData name="Moritz Gimpel-Henning" userId="f79543f5d8e2653f" providerId="LiveId" clId="{DE7A39D0-ECD1-408A-9465-4610462ED633}" dt="2020-01-28T10:15:05.394" v="363" actId="478"/>
          <ac:spMkLst>
            <pc:docMk/>
            <pc:sldMk cId="0" sldId="263"/>
            <ac:spMk id="3" creationId="{810E62B4-A507-450E-BFCD-FD9C58E943E6}"/>
          </ac:spMkLst>
        </pc:spChg>
        <pc:spChg chg="add del mod">
          <ac:chgData name="Moritz Gimpel-Henning" userId="f79543f5d8e2653f" providerId="LiveId" clId="{DE7A39D0-ECD1-408A-9465-4610462ED633}" dt="2020-01-28T10:15:10.091" v="365" actId="478"/>
          <ac:spMkLst>
            <pc:docMk/>
            <pc:sldMk cId="0" sldId="263"/>
            <ac:spMk id="8" creationId="{0AA9079E-D47E-418F-A3B2-55953EE818D1}"/>
          </ac:spMkLst>
        </pc:spChg>
        <pc:spChg chg="add del mod">
          <ac:chgData name="Moritz Gimpel-Henning" userId="f79543f5d8e2653f" providerId="LiveId" clId="{DE7A39D0-ECD1-408A-9465-4610462ED633}" dt="2020-01-28T10:15:26.261" v="366" actId="478"/>
          <ac:spMkLst>
            <pc:docMk/>
            <pc:sldMk cId="0" sldId="263"/>
            <ac:spMk id="9" creationId="{DC76AD53-837A-462B-A7B1-79FEAED23622}"/>
          </ac:spMkLst>
        </pc:spChg>
        <pc:spChg chg="add del mod">
          <ac:chgData name="Moritz Gimpel-Henning" userId="f79543f5d8e2653f" providerId="LiveId" clId="{DE7A39D0-ECD1-408A-9465-4610462ED633}" dt="2020-01-28T10:15:08.801" v="364" actId="478"/>
          <ac:spMkLst>
            <pc:docMk/>
            <pc:sldMk cId="0" sldId="263"/>
            <ac:spMk id="10" creationId="{0331FCE5-E80E-49EE-B797-0C48BF4DEFEF}"/>
          </ac:spMkLst>
        </pc:spChg>
        <pc:spChg chg="mod">
          <ac:chgData name="Moritz Gimpel-Henning" userId="f79543f5d8e2653f" providerId="LiveId" clId="{DE7A39D0-ECD1-408A-9465-4610462ED633}" dt="2020-01-28T09:38:38.130" v="4"/>
          <ac:spMkLst>
            <pc:docMk/>
            <pc:sldMk cId="0" sldId="263"/>
            <ac:spMk id="181" creationId="{00000000-0000-0000-0000-000000000000}"/>
          </ac:spMkLst>
        </pc:spChg>
        <pc:spChg chg="mod">
          <ac:chgData name="Moritz Gimpel-Henning" userId="f79543f5d8e2653f" providerId="LiveId" clId="{DE7A39D0-ECD1-408A-9465-4610462ED633}" dt="2020-01-28T10:35:11.648" v="683" actId="20577"/>
          <ac:spMkLst>
            <pc:docMk/>
            <pc:sldMk cId="0" sldId="263"/>
            <ac:spMk id="182" creationId="{00000000-0000-0000-0000-000000000000}"/>
          </ac:spMkLst>
        </pc:spChg>
        <pc:spChg chg="mod">
          <ac:chgData name="Moritz Gimpel-Henning" userId="f79543f5d8e2653f" providerId="LiveId" clId="{DE7A39D0-ECD1-408A-9465-4610462ED633}" dt="2020-01-28T09:38:25.656" v="3"/>
          <ac:spMkLst>
            <pc:docMk/>
            <pc:sldMk cId="0" sldId="263"/>
            <ac:spMk id="184" creationId="{00000000-0000-0000-0000-000000000000}"/>
          </ac:spMkLst>
        </pc:spChg>
      </pc:sldChg>
      <pc:sldChg chg="modSp">
        <pc:chgData name="Moritz Gimpel-Henning" userId="f79543f5d8e2653f" providerId="LiveId" clId="{DE7A39D0-ECD1-408A-9465-4610462ED633}" dt="2020-01-28T10:41:20.922" v="847" actId="20577"/>
        <pc:sldMkLst>
          <pc:docMk/>
          <pc:sldMk cId="0" sldId="265"/>
        </pc:sldMkLst>
        <pc:spChg chg="mod">
          <ac:chgData name="Moritz Gimpel-Henning" userId="f79543f5d8e2653f" providerId="LiveId" clId="{DE7A39D0-ECD1-408A-9465-4610462ED633}" dt="2020-01-28T10:41:20.922" v="847" actId="20577"/>
          <ac:spMkLst>
            <pc:docMk/>
            <pc:sldMk cId="0" sldId="265"/>
            <ac:spMk id="193" creationId="{00000000-0000-0000-0000-000000000000}"/>
          </ac:spMkLst>
        </pc:spChg>
      </pc:sldChg>
      <pc:sldChg chg="addSp delSp modSp add">
        <pc:chgData name="Moritz Gimpel-Henning" userId="f79543f5d8e2653f" providerId="LiveId" clId="{DE7A39D0-ECD1-408A-9465-4610462ED633}" dt="2020-01-28T10:31:09.661" v="664" actId="12269"/>
        <pc:sldMkLst>
          <pc:docMk/>
          <pc:sldMk cId="2570222448" sldId="272"/>
        </pc:sldMkLst>
        <pc:spChg chg="mod">
          <ac:chgData name="Moritz Gimpel-Henning" userId="f79543f5d8e2653f" providerId="LiveId" clId="{DE7A39D0-ECD1-408A-9465-4610462ED633}" dt="2020-01-28T10:17:11.553" v="385" actId="20577"/>
          <ac:spMkLst>
            <pc:docMk/>
            <pc:sldMk cId="2570222448" sldId="272"/>
            <ac:spMk id="2" creationId="{C1A2A302-2BD7-45F4-BCA9-52997D80FB3B}"/>
          </ac:spMkLst>
        </pc:spChg>
        <pc:spChg chg="mod">
          <ac:chgData name="Moritz Gimpel-Henning" userId="f79543f5d8e2653f" providerId="LiveId" clId="{DE7A39D0-ECD1-408A-9465-4610462ED633}" dt="2020-01-28T10:23:58.991" v="533" actId="5793"/>
          <ac:spMkLst>
            <pc:docMk/>
            <pc:sldMk cId="2570222448" sldId="272"/>
            <ac:spMk id="3" creationId="{1A870EE4-436B-408F-A131-97C5FAC6BA41}"/>
          </ac:spMkLst>
        </pc:spChg>
        <pc:spChg chg="add del mod">
          <ac:chgData name="Moritz Gimpel-Henning" userId="f79543f5d8e2653f" providerId="LiveId" clId="{DE7A39D0-ECD1-408A-9465-4610462ED633}" dt="2020-01-28T10:30:29.882" v="662" actId="11529"/>
          <ac:spMkLst>
            <pc:docMk/>
            <pc:sldMk cId="2570222448" sldId="272"/>
            <ac:spMk id="14" creationId="{13B73FD0-A978-4B79-9644-BCECC8F8ED1B}"/>
          </ac:spMkLst>
        </pc:spChg>
        <pc:grpChg chg="mod">
          <ac:chgData name="Moritz Gimpel-Henning" userId="f79543f5d8e2653f" providerId="LiveId" clId="{DE7A39D0-ECD1-408A-9465-4610462ED633}" dt="2020-01-28T10:30:30.691" v="663" actId="18245"/>
          <ac:grpSpMkLst>
            <pc:docMk/>
            <pc:sldMk cId="2570222448" sldId="272"/>
            <ac:grpSpMk id="8" creationId="{1BE08E25-919A-489F-8335-975AB90D147F}"/>
          </ac:grpSpMkLst>
        </pc:grpChg>
        <pc:graphicFrameChg chg="add del mod">
          <ac:chgData name="Moritz Gimpel-Henning" userId="f79543f5d8e2653f" providerId="LiveId" clId="{DE7A39D0-ECD1-408A-9465-4610462ED633}" dt="2020-01-28T10:21:15.841" v="390" actId="1032"/>
          <ac:graphicFrameMkLst>
            <pc:docMk/>
            <pc:sldMk cId="2570222448" sldId="272"/>
            <ac:graphicFrameMk id="4" creationId="{1346F65B-BF79-4202-980E-10B45F7AE002}"/>
          </ac:graphicFrameMkLst>
        </pc:graphicFrameChg>
        <pc:graphicFrameChg chg="add del mod">
          <ac:chgData name="Moritz Gimpel-Henning" userId="f79543f5d8e2653f" providerId="LiveId" clId="{DE7A39D0-ECD1-408A-9465-4610462ED633}" dt="2020-01-28T10:22:10.091" v="397" actId="1032"/>
          <ac:graphicFrameMkLst>
            <pc:docMk/>
            <pc:sldMk cId="2570222448" sldId="272"/>
            <ac:graphicFrameMk id="5" creationId="{839DF85F-BCA9-4AB5-B328-502726E6A404}"/>
          </ac:graphicFrameMkLst>
        </pc:graphicFrameChg>
        <pc:graphicFrameChg chg="add del mod">
          <ac:chgData name="Moritz Gimpel-Henning" userId="f79543f5d8e2653f" providerId="LiveId" clId="{DE7A39D0-ECD1-408A-9465-4610462ED633}" dt="2020-01-28T10:31:09.661" v="664" actId="12269"/>
          <ac:graphicFrameMkLst>
            <pc:docMk/>
            <pc:sldMk cId="2570222448" sldId="272"/>
            <ac:graphicFrameMk id="6" creationId="{30638AA0-6E24-4EF0-82EC-10AEE783381B}"/>
          </ac:graphicFrameMkLst>
        </pc:graphicFrameChg>
        <pc:graphicFrameChg chg="add del mod">
          <ac:chgData name="Moritz Gimpel-Henning" userId="f79543f5d8e2653f" providerId="LiveId" clId="{DE7A39D0-ECD1-408A-9465-4610462ED633}" dt="2020-01-28T10:29:37.553" v="657" actId="1032"/>
          <ac:graphicFrameMkLst>
            <pc:docMk/>
            <pc:sldMk cId="2570222448" sldId="272"/>
            <ac:graphicFrameMk id="7" creationId="{D2849688-BF13-42A1-8CA1-7040247BC17E}"/>
          </ac:graphicFrameMkLst>
        </pc:graphicFrameChg>
      </pc:sldChg>
      <pc:sldChg chg="modSp add">
        <pc:chgData name="Moritz Gimpel-Henning" userId="f79543f5d8e2653f" providerId="LiveId" clId="{DE7A39D0-ECD1-408A-9465-4610462ED633}" dt="2020-01-28T10:43:48.938" v="914" actId="15"/>
        <pc:sldMkLst>
          <pc:docMk/>
          <pc:sldMk cId="74600951" sldId="273"/>
        </pc:sldMkLst>
        <pc:spChg chg="mod">
          <ac:chgData name="Moritz Gimpel-Henning" userId="f79543f5d8e2653f" providerId="LiveId" clId="{DE7A39D0-ECD1-408A-9465-4610462ED633}" dt="2020-01-28T10:43:05.521" v="868" actId="20577"/>
          <ac:spMkLst>
            <pc:docMk/>
            <pc:sldMk cId="74600951" sldId="273"/>
            <ac:spMk id="2" creationId="{D3D4F1E0-86C2-4806-974B-6960E21459DB}"/>
          </ac:spMkLst>
        </pc:spChg>
        <pc:spChg chg="mod">
          <ac:chgData name="Moritz Gimpel-Henning" userId="f79543f5d8e2653f" providerId="LiveId" clId="{DE7A39D0-ECD1-408A-9465-4610462ED633}" dt="2020-01-28T10:43:48.938" v="914" actId="15"/>
          <ac:spMkLst>
            <pc:docMk/>
            <pc:sldMk cId="74600951" sldId="273"/>
            <ac:spMk id="3" creationId="{8CDCC534-E8E8-4940-BB74-0EBDEAC283CA}"/>
          </ac:spMkLst>
        </pc:spChg>
      </pc:sldChg>
      <pc:sldChg chg="modSp add">
        <pc:chgData name="Moritz Gimpel-Henning" userId="f79543f5d8e2653f" providerId="LiveId" clId="{DE7A39D0-ECD1-408A-9465-4610462ED633}" dt="2020-01-28T10:46:07.464" v="999" actId="20577"/>
        <pc:sldMkLst>
          <pc:docMk/>
          <pc:sldMk cId="1797948521" sldId="274"/>
        </pc:sldMkLst>
        <pc:spChg chg="mod">
          <ac:chgData name="Moritz Gimpel-Henning" userId="f79543f5d8e2653f" providerId="LiveId" clId="{DE7A39D0-ECD1-408A-9465-4610462ED633}" dt="2020-01-28T10:44:49.362" v="936" actId="20577"/>
          <ac:spMkLst>
            <pc:docMk/>
            <pc:sldMk cId="1797948521" sldId="274"/>
            <ac:spMk id="2" creationId="{7BDCC648-FDE4-453B-9CCB-F45D4885645F}"/>
          </ac:spMkLst>
        </pc:spChg>
        <pc:spChg chg="mod">
          <ac:chgData name="Moritz Gimpel-Henning" userId="f79543f5d8e2653f" providerId="LiveId" clId="{DE7A39D0-ECD1-408A-9465-4610462ED633}" dt="2020-01-28T10:46:07.464" v="999" actId="20577"/>
          <ac:spMkLst>
            <pc:docMk/>
            <pc:sldMk cId="1797948521" sldId="274"/>
            <ac:spMk id="3" creationId="{683EEF3D-403B-4042-99C1-7574FACA743C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2A5E28-7101-4A01-A1FB-71F25217867B}" type="doc">
      <dgm:prSet loTypeId="urn:microsoft.com/office/officeart/2005/8/layout/default" loCatId="list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74D153F-4351-400C-8B80-903614EC70F8}">
      <dgm:prSet phldrT="[Text]"/>
      <dgm:spPr/>
      <dgm:t>
        <a:bodyPr/>
        <a:lstStyle/>
        <a:p>
          <a:r>
            <a:rPr lang="de-DE" dirty="0" err="1"/>
            <a:t>Cost</a:t>
          </a:r>
          <a:endParaRPr lang="en-GB" dirty="0"/>
        </a:p>
      </dgm:t>
    </dgm:pt>
    <dgm:pt modelId="{A3DF84ED-4F6A-4A17-8A25-D4C31A31F9F9}" type="parTrans" cxnId="{65132528-6791-4F9A-8737-A5ED3308173D}">
      <dgm:prSet/>
      <dgm:spPr/>
      <dgm:t>
        <a:bodyPr/>
        <a:lstStyle/>
        <a:p>
          <a:endParaRPr lang="en-GB"/>
        </a:p>
      </dgm:t>
    </dgm:pt>
    <dgm:pt modelId="{73837650-3239-4126-AFD6-C0838B2C70FF}" type="sibTrans" cxnId="{65132528-6791-4F9A-8737-A5ED3308173D}">
      <dgm:prSet/>
      <dgm:spPr/>
      <dgm:t>
        <a:bodyPr/>
        <a:lstStyle/>
        <a:p>
          <a:endParaRPr lang="en-GB"/>
        </a:p>
      </dgm:t>
    </dgm:pt>
    <dgm:pt modelId="{D167CBFD-5040-4594-AE56-1683177429AF}">
      <dgm:prSet phldrT="[Text]"/>
      <dgm:spPr/>
      <dgm:t>
        <a:bodyPr/>
        <a:lstStyle/>
        <a:p>
          <a:r>
            <a:rPr lang="de-DE" dirty="0"/>
            <a:t>Efficiency</a:t>
          </a:r>
          <a:endParaRPr lang="en-GB" dirty="0"/>
        </a:p>
      </dgm:t>
    </dgm:pt>
    <dgm:pt modelId="{1912DD72-CC3B-4AAD-82BE-C9E1BF606B90}" type="parTrans" cxnId="{7D82FEE4-0496-4C4E-9AF7-4D69F92F6AB9}">
      <dgm:prSet/>
      <dgm:spPr/>
      <dgm:t>
        <a:bodyPr/>
        <a:lstStyle/>
        <a:p>
          <a:endParaRPr lang="en-GB"/>
        </a:p>
      </dgm:t>
    </dgm:pt>
    <dgm:pt modelId="{A0E4C181-C3FE-4512-93A6-7B517BB5ED76}" type="sibTrans" cxnId="{7D82FEE4-0496-4C4E-9AF7-4D69F92F6AB9}">
      <dgm:prSet/>
      <dgm:spPr/>
      <dgm:t>
        <a:bodyPr/>
        <a:lstStyle/>
        <a:p>
          <a:endParaRPr lang="en-GB"/>
        </a:p>
      </dgm:t>
    </dgm:pt>
    <dgm:pt modelId="{C78536C6-407A-45E7-AD1E-B540AF03A84F}">
      <dgm:prSet phldrT="[Text]"/>
      <dgm:spPr/>
      <dgm:t>
        <a:bodyPr/>
        <a:lstStyle/>
        <a:p>
          <a:r>
            <a:rPr lang="de-DE" dirty="0" err="1"/>
            <a:t>Safety</a:t>
          </a:r>
          <a:endParaRPr lang="en-GB" dirty="0"/>
        </a:p>
      </dgm:t>
    </dgm:pt>
    <dgm:pt modelId="{E086A005-5ABB-419F-8D8E-6A0C181F5421}" type="parTrans" cxnId="{0FA254D6-16DC-4A5F-AA4A-D0CF897BFE1D}">
      <dgm:prSet/>
      <dgm:spPr/>
      <dgm:t>
        <a:bodyPr/>
        <a:lstStyle/>
        <a:p>
          <a:endParaRPr lang="en-GB"/>
        </a:p>
      </dgm:t>
    </dgm:pt>
    <dgm:pt modelId="{7C461D22-413E-4DCF-9F8B-29006F0C2C19}" type="sibTrans" cxnId="{0FA254D6-16DC-4A5F-AA4A-D0CF897BFE1D}">
      <dgm:prSet/>
      <dgm:spPr/>
      <dgm:t>
        <a:bodyPr/>
        <a:lstStyle/>
        <a:p>
          <a:endParaRPr lang="en-GB"/>
        </a:p>
      </dgm:t>
    </dgm:pt>
    <dgm:pt modelId="{FA5764ED-DE56-4A55-9ABD-B8B1B170A1C3}">
      <dgm:prSet phldrT="[Text]"/>
      <dgm:spPr/>
      <dgm:t>
        <a:bodyPr/>
        <a:lstStyle/>
        <a:p>
          <a:r>
            <a:rPr lang="de-DE" dirty="0" err="1"/>
            <a:t>Scalability</a:t>
          </a:r>
          <a:endParaRPr lang="en-GB" dirty="0"/>
        </a:p>
      </dgm:t>
    </dgm:pt>
    <dgm:pt modelId="{097F7CC1-63AA-4C52-A471-469D4D1444A0}" type="parTrans" cxnId="{9E1A3957-B304-483F-871F-0E18AAFBBF80}">
      <dgm:prSet/>
      <dgm:spPr/>
      <dgm:t>
        <a:bodyPr/>
        <a:lstStyle/>
        <a:p>
          <a:endParaRPr lang="en-GB"/>
        </a:p>
      </dgm:t>
    </dgm:pt>
    <dgm:pt modelId="{7A72E0D8-3260-4F3B-9AF3-FFBD0822643B}" type="sibTrans" cxnId="{9E1A3957-B304-483F-871F-0E18AAFBBF80}">
      <dgm:prSet/>
      <dgm:spPr/>
      <dgm:t>
        <a:bodyPr/>
        <a:lstStyle/>
        <a:p>
          <a:endParaRPr lang="en-GB"/>
        </a:p>
      </dgm:t>
    </dgm:pt>
    <dgm:pt modelId="{64D0F382-9075-45CA-B2F7-061F3109A66F}">
      <dgm:prSet phldrT="[Text]"/>
      <dgm:spPr/>
      <dgm:t>
        <a:bodyPr/>
        <a:lstStyle/>
        <a:p>
          <a:r>
            <a:rPr lang="de-DE" dirty="0"/>
            <a:t>Technical </a:t>
          </a:r>
          <a:r>
            <a:rPr lang="de-DE" dirty="0" err="1"/>
            <a:t>Feasibility</a:t>
          </a:r>
          <a:endParaRPr lang="en-GB" dirty="0"/>
        </a:p>
      </dgm:t>
    </dgm:pt>
    <dgm:pt modelId="{C6261378-B4FD-4ABE-A7EF-09038C6DA1D1}" type="parTrans" cxnId="{D4791120-4587-42A6-A08C-4577997DF57A}">
      <dgm:prSet/>
      <dgm:spPr/>
      <dgm:t>
        <a:bodyPr/>
        <a:lstStyle/>
        <a:p>
          <a:endParaRPr lang="en-GB"/>
        </a:p>
      </dgm:t>
    </dgm:pt>
    <dgm:pt modelId="{0BB89AEC-566F-4D4E-9347-76052F2EDCB0}" type="sibTrans" cxnId="{D4791120-4587-42A6-A08C-4577997DF57A}">
      <dgm:prSet/>
      <dgm:spPr/>
      <dgm:t>
        <a:bodyPr/>
        <a:lstStyle/>
        <a:p>
          <a:endParaRPr lang="en-GB"/>
        </a:p>
      </dgm:t>
    </dgm:pt>
    <dgm:pt modelId="{AEDCF94C-1BB5-4E49-A06A-4A043CF72B71}" type="pres">
      <dgm:prSet presAssocID="{BC2A5E28-7101-4A01-A1FB-71F25217867B}" presName="diagram" presStyleCnt="0">
        <dgm:presLayoutVars>
          <dgm:dir/>
          <dgm:resizeHandles val="exact"/>
        </dgm:presLayoutVars>
      </dgm:prSet>
      <dgm:spPr/>
    </dgm:pt>
    <dgm:pt modelId="{39E9079D-66D5-42E3-9611-06F90C0838F7}" type="pres">
      <dgm:prSet presAssocID="{D74D153F-4351-400C-8B80-903614EC70F8}" presName="node" presStyleLbl="node1" presStyleIdx="0" presStyleCnt="5" custScaleX="113003" custScaleY="137535">
        <dgm:presLayoutVars>
          <dgm:bulletEnabled val="1"/>
        </dgm:presLayoutVars>
      </dgm:prSet>
      <dgm:spPr/>
    </dgm:pt>
    <dgm:pt modelId="{C9EACDB1-4915-400B-99ED-FA6081295407}" type="pres">
      <dgm:prSet presAssocID="{73837650-3239-4126-AFD6-C0838B2C70FF}" presName="sibTrans" presStyleCnt="0"/>
      <dgm:spPr/>
    </dgm:pt>
    <dgm:pt modelId="{21E83F99-6787-4FE4-8288-D8AFFE8E11C9}" type="pres">
      <dgm:prSet presAssocID="{D167CBFD-5040-4594-AE56-1683177429AF}" presName="node" presStyleLbl="node1" presStyleIdx="1" presStyleCnt="5">
        <dgm:presLayoutVars>
          <dgm:bulletEnabled val="1"/>
        </dgm:presLayoutVars>
      </dgm:prSet>
      <dgm:spPr/>
    </dgm:pt>
    <dgm:pt modelId="{02E92DF1-EA4E-4585-B41D-FABE2B6655FF}" type="pres">
      <dgm:prSet presAssocID="{A0E4C181-C3FE-4512-93A6-7B517BB5ED76}" presName="sibTrans" presStyleCnt="0"/>
      <dgm:spPr/>
    </dgm:pt>
    <dgm:pt modelId="{34773EAB-BDFB-44D9-9497-FDB65D7FD66D}" type="pres">
      <dgm:prSet presAssocID="{C78536C6-407A-45E7-AD1E-B540AF03A84F}" presName="node" presStyleLbl="node1" presStyleIdx="2" presStyleCnt="5">
        <dgm:presLayoutVars>
          <dgm:bulletEnabled val="1"/>
        </dgm:presLayoutVars>
      </dgm:prSet>
      <dgm:spPr/>
    </dgm:pt>
    <dgm:pt modelId="{CA033545-0549-4226-8993-E6BD762C4ACA}" type="pres">
      <dgm:prSet presAssocID="{7C461D22-413E-4DCF-9F8B-29006F0C2C19}" presName="sibTrans" presStyleCnt="0"/>
      <dgm:spPr/>
    </dgm:pt>
    <dgm:pt modelId="{8005991C-EED0-4336-A9F5-13375755823D}" type="pres">
      <dgm:prSet presAssocID="{FA5764ED-DE56-4A55-9ABD-B8B1B170A1C3}" presName="node" presStyleLbl="node1" presStyleIdx="3" presStyleCnt="5" custScaleX="102966" custScaleY="121826">
        <dgm:presLayoutVars>
          <dgm:bulletEnabled val="1"/>
        </dgm:presLayoutVars>
      </dgm:prSet>
      <dgm:spPr/>
    </dgm:pt>
    <dgm:pt modelId="{FFBD875A-D8AA-4249-91DD-B935EA5B852E}" type="pres">
      <dgm:prSet presAssocID="{7A72E0D8-3260-4F3B-9AF3-FFBD0822643B}" presName="sibTrans" presStyleCnt="0"/>
      <dgm:spPr/>
    </dgm:pt>
    <dgm:pt modelId="{4EF22659-DD26-4B2D-BAC8-A4B0CD10D133}" type="pres">
      <dgm:prSet presAssocID="{64D0F382-9075-45CA-B2F7-061F3109A66F}" presName="node" presStyleLbl="node1" presStyleIdx="4" presStyleCnt="5" custScaleX="116091" custScaleY="143511">
        <dgm:presLayoutVars>
          <dgm:bulletEnabled val="1"/>
        </dgm:presLayoutVars>
      </dgm:prSet>
      <dgm:spPr/>
    </dgm:pt>
  </dgm:ptLst>
  <dgm:cxnLst>
    <dgm:cxn modelId="{2F8E7904-4B30-43BB-96AA-1324AE45AF10}" type="presOf" srcId="{D167CBFD-5040-4594-AE56-1683177429AF}" destId="{21E83F99-6787-4FE4-8288-D8AFFE8E11C9}" srcOrd="0" destOrd="0" presId="urn:microsoft.com/office/officeart/2005/8/layout/default"/>
    <dgm:cxn modelId="{D4791120-4587-42A6-A08C-4577997DF57A}" srcId="{BC2A5E28-7101-4A01-A1FB-71F25217867B}" destId="{64D0F382-9075-45CA-B2F7-061F3109A66F}" srcOrd="4" destOrd="0" parTransId="{C6261378-B4FD-4ABE-A7EF-09038C6DA1D1}" sibTransId="{0BB89AEC-566F-4D4E-9347-76052F2EDCB0}"/>
    <dgm:cxn modelId="{6B599A24-B8DA-4562-A799-E04E6DE2F7D0}" type="presOf" srcId="{64D0F382-9075-45CA-B2F7-061F3109A66F}" destId="{4EF22659-DD26-4B2D-BAC8-A4B0CD10D133}" srcOrd="0" destOrd="0" presId="urn:microsoft.com/office/officeart/2005/8/layout/default"/>
    <dgm:cxn modelId="{65132528-6791-4F9A-8737-A5ED3308173D}" srcId="{BC2A5E28-7101-4A01-A1FB-71F25217867B}" destId="{D74D153F-4351-400C-8B80-903614EC70F8}" srcOrd="0" destOrd="0" parTransId="{A3DF84ED-4F6A-4A17-8A25-D4C31A31F9F9}" sibTransId="{73837650-3239-4126-AFD6-C0838B2C70FF}"/>
    <dgm:cxn modelId="{9E1A3957-B304-483F-871F-0E18AAFBBF80}" srcId="{BC2A5E28-7101-4A01-A1FB-71F25217867B}" destId="{FA5764ED-DE56-4A55-9ABD-B8B1B170A1C3}" srcOrd="3" destOrd="0" parTransId="{097F7CC1-63AA-4C52-A471-469D4D1444A0}" sibTransId="{7A72E0D8-3260-4F3B-9AF3-FFBD0822643B}"/>
    <dgm:cxn modelId="{F68E5083-03FA-4290-B774-D682B036D124}" type="presOf" srcId="{FA5764ED-DE56-4A55-9ABD-B8B1B170A1C3}" destId="{8005991C-EED0-4336-A9F5-13375755823D}" srcOrd="0" destOrd="0" presId="urn:microsoft.com/office/officeart/2005/8/layout/default"/>
    <dgm:cxn modelId="{5D340194-E76A-4F7D-9703-17568542E237}" type="presOf" srcId="{C78536C6-407A-45E7-AD1E-B540AF03A84F}" destId="{34773EAB-BDFB-44D9-9497-FDB65D7FD66D}" srcOrd="0" destOrd="0" presId="urn:microsoft.com/office/officeart/2005/8/layout/default"/>
    <dgm:cxn modelId="{9EE6009C-F750-4E36-A271-5839421739EC}" type="presOf" srcId="{BC2A5E28-7101-4A01-A1FB-71F25217867B}" destId="{AEDCF94C-1BB5-4E49-A06A-4A043CF72B71}" srcOrd="0" destOrd="0" presId="urn:microsoft.com/office/officeart/2005/8/layout/default"/>
    <dgm:cxn modelId="{0FA254D6-16DC-4A5F-AA4A-D0CF897BFE1D}" srcId="{BC2A5E28-7101-4A01-A1FB-71F25217867B}" destId="{C78536C6-407A-45E7-AD1E-B540AF03A84F}" srcOrd="2" destOrd="0" parTransId="{E086A005-5ABB-419F-8D8E-6A0C181F5421}" sibTransId="{7C461D22-413E-4DCF-9F8B-29006F0C2C19}"/>
    <dgm:cxn modelId="{7D82FEE4-0496-4C4E-9AF7-4D69F92F6AB9}" srcId="{BC2A5E28-7101-4A01-A1FB-71F25217867B}" destId="{D167CBFD-5040-4594-AE56-1683177429AF}" srcOrd="1" destOrd="0" parTransId="{1912DD72-CC3B-4AAD-82BE-C9E1BF606B90}" sibTransId="{A0E4C181-C3FE-4512-93A6-7B517BB5ED76}"/>
    <dgm:cxn modelId="{A61F71E8-23CF-407A-9E6C-52003353D0EB}" type="presOf" srcId="{D74D153F-4351-400C-8B80-903614EC70F8}" destId="{39E9079D-66D5-42E3-9611-06F90C0838F7}" srcOrd="0" destOrd="0" presId="urn:microsoft.com/office/officeart/2005/8/layout/default"/>
    <dgm:cxn modelId="{785A0FA6-05F5-45DD-A2F7-D1D2CCF0454A}" type="presParOf" srcId="{AEDCF94C-1BB5-4E49-A06A-4A043CF72B71}" destId="{39E9079D-66D5-42E3-9611-06F90C0838F7}" srcOrd="0" destOrd="0" presId="urn:microsoft.com/office/officeart/2005/8/layout/default"/>
    <dgm:cxn modelId="{7AB7D03C-7B2A-4A87-956A-D6FB783CA9BC}" type="presParOf" srcId="{AEDCF94C-1BB5-4E49-A06A-4A043CF72B71}" destId="{C9EACDB1-4915-400B-99ED-FA6081295407}" srcOrd="1" destOrd="0" presId="urn:microsoft.com/office/officeart/2005/8/layout/default"/>
    <dgm:cxn modelId="{5BB8BB2E-E10D-46E5-B6CA-4B3CBE1C8864}" type="presParOf" srcId="{AEDCF94C-1BB5-4E49-A06A-4A043CF72B71}" destId="{21E83F99-6787-4FE4-8288-D8AFFE8E11C9}" srcOrd="2" destOrd="0" presId="urn:microsoft.com/office/officeart/2005/8/layout/default"/>
    <dgm:cxn modelId="{A1AE9D2B-31EE-4CFA-B70F-3916002D418A}" type="presParOf" srcId="{AEDCF94C-1BB5-4E49-A06A-4A043CF72B71}" destId="{02E92DF1-EA4E-4585-B41D-FABE2B6655FF}" srcOrd="3" destOrd="0" presId="urn:microsoft.com/office/officeart/2005/8/layout/default"/>
    <dgm:cxn modelId="{E1B2F5E2-D03F-4009-930F-A31AB8BA381B}" type="presParOf" srcId="{AEDCF94C-1BB5-4E49-A06A-4A043CF72B71}" destId="{34773EAB-BDFB-44D9-9497-FDB65D7FD66D}" srcOrd="4" destOrd="0" presId="urn:microsoft.com/office/officeart/2005/8/layout/default"/>
    <dgm:cxn modelId="{3C6B33AA-893F-41B5-9195-773062D28835}" type="presParOf" srcId="{AEDCF94C-1BB5-4E49-A06A-4A043CF72B71}" destId="{CA033545-0549-4226-8993-E6BD762C4ACA}" srcOrd="5" destOrd="0" presId="urn:microsoft.com/office/officeart/2005/8/layout/default"/>
    <dgm:cxn modelId="{3EBEBE8B-3E14-4291-8630-BA7B637B2913}" type="presParOf" srcId="{AEDCF94C-1BB5-4E49-A06A-4A043CF72B71}" destId="{8005991C-EED0-4336-A9F5-13375755823D}" srcOrd="6" destOrd="0" presId="urn:microsoft.com/office/officeart/2005/8/layout/default"/>
    <dgm:cxn modelId="{EC96DF02-BE55-431C-82D9-ECDC9FB2A088}" type="presParOf" srcId="{AEDCF94C-1BB5-4E49-A06A-4A043CF72B71}" destId="{FFBD875A-D8AA-4249-91DD-B935EA5B852E}" srcOrd="7" destOrd="0" presId="urn:microsoft.com/office/officeart/2005/8/layout/default"/>
    <dgm:cxn modelId="{A1FFF4B4-CF8D-4357-914B-18D3320548D4}" type="presParOf" srcId="{AEDCF94C-1BB5-4E49-A06A-4A043CF72B71}" destId="{4EF22659-DD26-4B2D-BAC8-A4B0CD10D133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E9079D-66D5-42E3-9611-06F90C0838F7}">
      <dsp:nvSpPr>
        <dsp:cNvPr id="0" name=""/>
        <dsp:cNvSpPr/>
      </dsp:nvSpPr>
      <dsp:spPr>
        <a:xfrm>
          <a:off x="46" y="397034"/>
          <a:ext cx="2068617" cy="15106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Cost</a:t>
          </a:r>
          <a:endParaRPr lang="en-GB" sz="2900" kern="1200" dirty="0"/>
        </a:p>
      </dsp:txBody>
      <dsp:txXfrm>
        <a:off x="46" y="397034"/>
        <a:ext cx="2068617" cy="1510617"/>
      </dsp:txXfrm>
    </dsp:sp>
    <dsp:sp modelId="{21E83F99-6787-4FE4-8288-D8AFFE8E11C9}">
      <dsp:nvSpPr>
        <dsp:cNvPr id="0" name=""/>
        <dsp:cNvSpPr/>
      </dsp:nvSpPr>
      <dsp:spPr>
        <a:xfrm>
          <a:off x="2251722" y="603167"/>
          <a:ext cx="1830585" cy="10983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Efficiency</a:t>
          </a:r>
          <a:endParaRPr lang="en-GB" sz="2900" kern="1200" dirty="0"/>
        </a:p>
      </dsp:txBody>
      <dsp:txXfrm>
        <a:off x="2251722" y="603167"/>
        <a:ext cx="1830585" cy="1098351"/>
      </dsp:txXfrm>
    </dsp:sp>
    <dsp:sp modelId="{34773EAB-BDFB-44D9-9497-FDB65D7FD66D}">
      <dsp:nvSpPr>
        <dsp:cNvPr id="0" name=""/>
        <dsp:cNvSpPr/>
      </dsp:nvSpPr>
      <dsp:spPr>
        <a:xfrm>
          <a:off x="4265367" y="603167"/>
          <a:ext cx="1830585" cy="10983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Safety</a:t>
          </a:r>
          <a:endParaRPr lang="en-GB" sz="2900" kern="1200" dirty="0"/>
        </a:p>
      </dsp:txBody>
      <dsp:txXfrm>
        <a:off x="4265367" y="603167"/>
        <a:ext cx="1830585" cy="1098351"/>
      </dsp:txXfrm>
    </dsp:sp>
    <dsp:sp modelId="{8005991C-EED0-4336-A9F5-13375755823D}">
      <dsp:nvSpPr>
        <dsp:cNvPr id="0" name=""/>
        <dsp:cNvSpPr/>
      </dsp:nvSpPr>
      <dsp:spPr>
        <a:xfrm>
          <a:off x="951457" y="2209799"/>
          <a:ext cx="1884881" cy="13380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Scalability</a:t>
          </a:r>
          <a:endParaRPr lang="en-GB" sz="2900" kern="1200" dirty="0"/>
        </a:p>
      </dsp:txBody>
      <dsp:txXfrm>
        <a:off x="951457" y="2209799"/>
        <a:ext cx="1884881" cy="1338077"/>
      </dsp:txXfrm>
    </dsp:sp>
    <dsp:sp modelId="{4EF22659-DD26-4B2D-BAC8-A4B0CD10D133}">
      <dsp:nvSpPr>
        <dsp:cNvPr id="0" name=""/>
        <dsp:cNvSpPr/>
      </dsp:nvSpPr>
      <dsp:spPr>
        <a:xfrm>
          <a:off x="3019397" y="2090710"/>
          <a:ext cx="2125145" cy="15762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Technical </a:t>
          </a:r>
          <a:r>
            <a:rPr lang="de-DE" sz="2900" kern="1200" dirty="0" err="1"/>
            <a:t>Feasibility</a:t>
          </a:r>
          <a:endParaRPr lang="en-GB" sz="2900" kern="1200" dirty="0"/>
        </a:p>
      </dsp:txBody>
      <dsp:txXfrm>
        <a:off x="3019397" y="2090710"/>
        <a:ext cx="2125145" cy="15762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15" descr="Picture 15"/>
          <p:cNvPicPr>
            <a:picLocks noChangeAspect="1"/>
          </p:cNvPicPr>
          <p:nvPr/>
        </p:nvPicPr>
        <p:blipFill>
          <a:blip r:embed="rId4"/>
          <a:srcRect b="35362"/>
          <a:stretch>
            <a:fillRect/>
          </a:stretch>
        </p:blipFill>
        <p:spPr>
          <a:xfrm>
            <a:off x="0" y="2997200"/>
            <a:ext cx="9144000" cy="3455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3175"/>
            <a:ext cx="9144000" cy="68707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ext Box 14"/>
          <p:cNvSpPr txBox="1"/>
          <p:nvPr/>
        </p:nvSpPr>
        <p:spPr>
          <a:xfrm>
            <a:off x="396875" y="6475412"/>
            <a:ext cx="3670300" cy="225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800"/>
            </a:pPr>
            <a:r>
              <a:t>KIT – Universität des Landes Baden-Württemberg und</a:t>
            </a:r>
          </a:p>
          <a:p>
            <a:pPr>
              <a:defRPr sz="800"/>
            </a:pPr>
            <a:r>
              <a:t>nationales Großforschungszentrum in der Helmholtz-Gemeinschaft</a:t>
            </a:r>
          </a:p>
        </p:txBody>
      </p:sp>
      <p:sp>
        <p:nvSpPr>
          <p:cNvPr id="18" name="Text Box 21"/>
          <p:cNvSpPr txBox="1"/>
          <p:nvPr/>
        </p:nvSpPr>
        <p:spPr>
          <a:xfrm>
            <a:off x="385763" y="3375515"/>
            <a:ext cx="4537076" cy="1355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1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Institut für Organische Chemie – Seminar zum Fortgeschrittenenpraktikum</a:t>
            </a:r>
          </a:p>
        </p:txBody>
      </p:sp>
      <p:sp>
        <p:nvSpPr>
          <p:cNvPr id="19" name="Text Box 14"/>
          <p:cNvSpPr txBox="1"/>
          <p:nvPr/>
        </p:nvSpPr>
        <p:spPr>
          <a:xfrm>
            <a:off x="7318375" y="6497637"/>
            <a:ext cx="1727200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defRPr sz="16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www.kit.edu</a:t>
            </a:r>
          </a:p>
        </p:txBody>
      </p:sp>
      <p:pic>
        <p:nvPicPr>
          <p:cNvPr id="20" name="Picture 11" descr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333375"/>
            <a:ext cx="1619251" cy="747713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395288" y="1268412"/>
            <a:ext cx="8389937" cy="649288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600"/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6875" y="2232025"/>
            <a:ext cx="8370889" cy="62071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1800" b="1"/>
            </a:lvl1pPr>
            <a:lvl2pPr marL="714375" indent="-257175">
              <a:spcBef>
                <a:spcPts val="0"/>
              </a:spcBef>
              <a:buBlip>
                <a:blip r:embed="rId6"/>
              </a:buBlip>
              <a:defRPr sz="1800" b="1"/>
            </a:lvl2pPr>
            <a:lvl3pPr marL="1085850" indent="-171450">
              <a:spcBef>
                <a:spcPts val="0"/>
              </a:spcBef>
              <a:buBlip>
                <a:blip r:embed="rId6"/>
              </a:buBlip>
              <a:defRPr sz="1800" b="1"/>
            </a:lvl3pPr>
            <a:lvl4pPr marL="1628775" indent="-257175">
              <a:spcBef>
                <a:spcPts val="0"/>
              </a:spcBef>
              <a:buBlip>
                <a:blip r:embed="rId6"/>
              </a:buBlip>
              <a:defRPr sz="1800" b="1"/>
            </a:lvl4pPr>
            <a:lvl5pPr marL="2122714" indent="-293914">
              <a:spcBef>
                <a:spcPts val="0"/>
              </a:spcBef>
              <a:buBlip>
                <a:blip r:embed="rId6"/>
              </a:buBlip>
              <a:defRPr sz="18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None/>
              <a:defRPr sz="2000"/>
            </a:lvl1pPr>
            <a:lvl2pPr marL="0" indent="457200">
              <a:spcBef>
                <a:spcPts val="400"/>
              </a:spcBef>
              <a:buSzTx/>
              <a:buNone/>
              <a:defRPr sz="2000"/>
            </a:lvl2pPr>
            <a:lvl3pPr marL="0" indent="914400">
              <a:spcBef>
                <a:spcPts val="400"/>
              </a:spcBef>
              <a:buSzTx/>
              <a:buNone/>
              <a:defRPr sz="2000"/>
            </a:lvl3pPr>
            <a:lvl4pPr marL="0" indent="1371600">
              <a:spcBef>
                <a:spcPts val="400"/>
              </a:spcBef>
              <a:buSzTx/>
              <a:buNone/>
              <a:defRPr sz="2000"/>
            </a:lvl4pPr>
            <a:lvl5pPr marL="0" indent="1828800">
              <a:spcBef>
                <a:spcPts val="400"/>
              </a:spcBef>
              <a:buSzTx/>
              <a:buNone/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92113" y="1198562"/>
            <a:ext cx="4102101" cy="4894264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buBlip>
                <a:blip r:embed="rId2"/>
              </a:buBlip>
              <a:defRPr sz="2800"/>
            </a:lvl1pPr>
            <a:lvl2pPr marL="790575" indent="-333375">
              <a:spcBef>
                <a:spcPts val="600"/>
              </a:spcBef>
              <a:buBlip>
                <a:blip r:embed="rId2"/>
              </a:buBlip>
              <a:defRPr sz="2800"/>
            </a:lvl2pPr>
            <a:lvl3pPr marL="1234439" indent="-320039">
              <a:spcBef>
                <a:spcPts val="600"/>
              </a:spcBef>
              <a:buBlip>
                <a:blip r:embed="rId2"/>
              </a:buBlip>
              <a:defRPr sz="2800"/>
            </a:lvl3pPr>
            <a:lvl4pPr marL="1727200" indent="-355600">
              <a:spcBef>
                <a:spcPts val="600"/>
              </a:spcBef>
              <a:buBlip>
                <a:blip r:embed="rId2"/>
              </a:buBlip>
              <a:defRPr sz="2800"/>
            </a:lvl4pPr>
            <a:lvl5pPr marL="2184400" indent="-355600">
              <a:spcBef>
                <a:spcPts val="600"/>
              </a:spcBef>
              <a:buBlip>
                <a:blip r:embed="rId2"/>
              </a:buBlip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None/>
              <a:defRPr b="1"/>
            </a:lvl1pPr>
            <a:lvl2pPr marL="0" indent="457200">
              <a:buSzTx/>
              <a:buNone/>
              <a:defRPr b="1"/>
            </a:lvl2pPr>
            <a:lvl3pPr marL="0" indent="914400">
              <a:buSzTx/>
              <a:buNone/>
              <a:defRPr b="1"/>
            </a:lvl3pPr>
            <a:lvl4pPr marL="0" indent="1371600">
              <a:buSzTx/>
              <a:buNone/>
              <a:defRPr b="1"/>
            </a:lvl4pPr>
            <a:lvl5pPr marL="0" indent="1828800">
              <a:buSzTx/>
              <a:buNone/>
              <a:defRPr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None/>
              <a:defRPr b="1"/>
            </a:pPr>
            <a:endParaRPr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78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buBlip>
                <a:blip r:embed="rId4"/>
              </a:buBlip>
              <a:defRPr sz="3200"/>
            </a:lvl1pPr>
            <a:lvl2pPr marL="783771" indent="-326571">
              <a:spcBef>
                <a:spcPts val="700"/>
              </a:spcBef>
              <a:buBlip>
                <a:blip r:embed="rId4"/>
              </a:buBlip>
              <a:defRPr sz="3200"/>
            </a:lvl2pPr>
            <a:lvl3pPr marL="1219200" indent="-304800">
              <a:spcBef>
                <a:spcPts val="700"/>
              </a:spcBef>
              <a:buBlip>
                <a:blip r:embed="rId4"/>
              </a:buBlip>
              <a:defRPr sz="3200"/>
            </a:lvl3pPr>
            <a:lvl4pPr marL="1737360" indent="-365760">
              <a:spcBef>
                <a:spcPts val="700"/>
              </a:spcBef>
              <a:buBlip>
                <a:blip r:embed="rId4"/>
              </a:buBlip>
              <a:defRPr sz="3200"/>
            </a:lvl4pPr>
            <a:lvl5pPr marL="2194560" indent="-365760">
              <a:spcBef>
                <a:spcPts val="700"/>
              </a:spcBef>
              <a:buBlip>
                <a:blip r:embed="rId4"/>
              </a:buBlip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Textplatzhalter 3"/>
          <p:cNvSpPr>
            <a:spLocks noGrp="1"/>
          </p:cNvSpPr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None/>
              <a:defRPr sz="1400"/>
            </a:pPr>
            <a:endParaRPr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Title Text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100" name="Bildplatzhalter 2"/>
          <p:cNvSpPr>
            <a:spLocks noGrp="1"/>
          </p:cNvSpPr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None/>
              <a:defRPr sz="1400"/>
            </a:lvl1pPr>
            <a:lvl2pPr marL="0" indent="457200">
              <a:spcBef>
                <a:spcPts val="300"/>
              </a:spcBef>
              <a:buSzTx/>
              <a:buNone/>
              <a:defRPr sz="1400"/>
            </a:lvl2pPr>
            <a:lvl3pPr marL="0" indent="914400">
              <a:spcBef>
                <a:spcPts val="300"/>
              </a:spcBef>
              <a:buSzTx/>
              <a:buNone/>
              <a:defRPr sz="1400"/>
            </a:lvl3pPr>
            <a:lvl4pPr marL="0" indent="1371600">
              <a:spcBef>
                <a:spcPts val="300"/>
              </a:spcBef>
              <a:buSzTx/>
              <a:buNone/>
              <a:defRPr sz="1400"/>
            </a:lvl4pPr>
            <a:lvl5pPr marL="0" indent="1828800">
              <a:spcBef>
                <a:spcPts val="300"/>
              </a:spcBef>
              <a:buSz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3" descr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Grafik 4" descr="Grafik 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1187624" y="333375"/>
            <a:ext cx="6114876" cy="561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buBlip>
                <a:blip r:embed="rId13"/>
              </a:buBlip>
            </a:lvl1pPr>
            <a:lvl2pPr>
              <a:buBlip>
                <a:blip r:embed="rId13"/>
              </a:buBlip>
            </a:lvl2pPr>
            <a:lvl3pPr>
              <a:buBlip>
                <a:blip r:embed="rId13"/>
              </a:buBlip>
            </a:lvl3pPr>
            <a:lvl4pPr>
              <a:buBlip>
                <a:blip r:embed="rId13"/>
              </a:buBlip>
            </a:lvl4pPr>
            <a:lvl5pPr>
              <a:buBlip>
                <a:blip r:embed="rId13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7" cy="26425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7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8001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143000" marR="0" indent="-2286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145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2206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778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1350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922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494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Vanadium_redox_battery#/media/File:Redox_Flow_Battery.jpg" TargetMode="Externa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platzhalter 2"/>
          <p:cNvSpPr txBox="1">
            <a:spLocks noGrp="1"/>
          </p:cNvSpPr>
          <p:nvPr>
            <p:ph type="body" sz="quarter" idx="1"/>
          </p:nvPr>
        </p:nvSpPr>
        <p:spPr>
          <a:xfrm>
            <a:off x="685800" y="1124744"/>
            <a:ext cx="7772400" cy="1500188"/>
          </a:xfrm>
          <a:prstGeom prst="rect">
            <a:avLst/>
          </a:prstGeom>
        </p:spPr>
        <p:txBody>
          <a:bodyPr/>
          <a:lstStyle>
            <a:lvl1pPr algn="ctr">
              <a:spcBef>
                <a:spcPts val="900"/>
              </a:spcBef>
              <a:defRPr sz="4000" b="1"/>
            </a:lvl1pPr>
          </a:lstStyle>
          <a:p>
            <a:r>
              <a:t>Utilizing unused renewable energy</a:t>
            </a:r>
          </a:p>
        </p:txBody>
      </p:sp>
      <p:pic>
        <p:nvPicPr>
          <p:cNvPr id="112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967" y="2924943"/>
            <a:ext cx="5148066" cy="26741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/>
              <a:t>Hydrogen </a:t>
            </a:r>
            <a:r>
              <a:rPr lang="de-DE" dirty="0" err="1"/>
              <a:t>as</a:t>
            </a:r>
            <a:r>
              <a:rPr lang="de-DE" dirty="0"/>
              <a:t> an </a:t>
            </a:r>
            <a:r>
              <a:rPr lang="de-DE" dirty="0" err="1"/>
              <a:t>energy</a:t>
            </a:r>
            <a:r>
              <a:rPr lang="de-DE" dirty="0"/>
              <a:t> </a:t>
            </a:r>
            <a:r>
              <a:rPr lang="de-DE" dirty="0" err="1"/>
              <a:t>storage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dirty="0"/>
          </a:p>
        </p:txBody>
      </p:sp>
      <p:sp>
        <p:nvSpPr>
          <p:cNvPr id="182" name="Body"/>
          <p:cNvSpPr txBox="1">
            <a:spLocks noGrp="1"/>
          </p:cNvSpPr>
          <p:nvPr>
            <p:ph type="body" sz="half" idx="1"/>
          </p:nvPr>
        </p:nvSpPr>
        <p:spPr>
          <a:xfrm>
            <a:off x="392113" y="1198562"/>
            <a:ext cx="8396287" cy="489426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de-DE" sz="2400" dirty="0"/>
              <a:t>Lifecycle: 30 </a:t>
            </a:r>
            <a:r>
              <a:rPr lang="de-DE" sz="2400" dirty="0" err="1"/>
              <a:t>to</a:t>
            </a:r>
            <a:r>
              <a:rPr lang="de-DE" sz="2400" dirty="0"/>
              <a:t> 45 </a:t>
            </a:r>
            <a:r>
              <a:rPr lang="de-DE" sz="2400" dirty="0" err="1"/>
              <a:t>years</a:t>
            </a:r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/>
              <a:t>45% </a:t>
            </a:r>
            <a:r>
              <a:rPr lang="de-DE" sz="2400" dirty="0" err="1"/>
              <a:t>round</a:t>
            </a:r>
            <a:r>
              <a:rPr lang="de-DE" sz="2400" dirty="0"/>
              <a:t>-trip </a:t>
            </a:r>
            <a:r>
              <a:rPr lang="de-DE" sz="2400" dirty="0" err="1"/>
              <a:t>efficiency</a:t>
            </a:r>
            <a:endParaRPr lang="de-DE" sz="2400" dirty="0"/>
          </a:p>
          <a:p>
            <a:pPr>
              <a:buBlip>
                <a:blip r:embed="rId2"/>
              </a:buBlip>
            </a:pPr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 err="1"/>
              <a:t>Disadvantages</a:t>
            </a:r>
            <a:endParaRPr lang="de-DE" sz="2400" dirty="0"/>
          </a:p>
          <a:p>
            <a:pPr lvl="1"/>
            <a:r>
              <a:rPr lang="de-DE" sz="2400" dirty="0"/>
              <a:t>Expensive</a:t>
            </a:r>
          </a:p>
          <a:p>
            <a:pPr lvl="1"/>
            <a:r>
              <a:rPr lang="de-DE" sz="2400" dirty="0" err="1"/>
              <a:t>Inefficient</a:t>
            </a:r>
            <a:endParaRPr lang="de-DE" sz="2400" dirty="0"/>
          </a:p>
          <a:p>
            <a:pPr lvl="1"/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/>
              <a:t>Advantages</a:t>
            </a:r>
          </a:p>
          <a:p>
            <a:pPr lvl="1"/>
            <a:r>
              <a:rPr lang="de-DE" sz="2400" dirty="0"/>
              <a:t>Power and Energy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independtly</a:t>
            </a:r>
            <a:r>
              <a:rPr lang="de-DE" sz="2400" dirty="0"/>
              <a:t> </a:t>
            </a:r>
            <a:r>
              <a:rPr lang="de-DE" sz="2400" dirty="0" err="1"/>
              <a:t>scalable</a:t>
            </a:r>
            <a:endParaRPr lang="de-DE" sz="2400" dirty="0"/>
          </a:p>
          <a:p>
            <a:pPr lvl="1"/>
            <a:r>
              <a:rPr lang="de-DE" sz="2400" dirty="0"/>
              <a:t>Hydrogen </a:t>
            </a:r>
            <a:r>
              <a:rPr lang="de-DE" sz="2400" dirty="0" err="1"/>
              <a:t>production</a:t>
            </a:r>
            <a:r>
              <a:rPr lang="de-DE" sz="2400" dirty="0"/>
              <a:t> </a:t>
            </a:r>
            <a:r>
              <a:rPr lang="de-DE" sz="2400" dirty="0" err="1"/>
              <a:t>enables</a:t>
            </a:r>
            <a:r>
              <a:rPr lang="de-DE" sz="2400" dirty="0"/>
              <a:t> </a:t>
            </a:r>
            <a:r>
              <a:rPr lang="de-DE" sz="2400" dirty="0" err="1"/>
              <a:t>further</a:t>
            </a:r>
            <a:r>
              <a:rPr lang="de-DE" sz="2400" dirty="0"/>
              <a:t> </a:t>
            </a:r>
            <a:r>
              <a:rPr lang="de-DE" sz="2400" dirty="0" err="1"/>
              <a:t>usage</a:t>
            </a:r>
            <a:endParaRPr lang="de-DE" sz="2400" dirty="0"/>
          </a:p>
          <a:p>
            <a:pPr lvl="1"/>
            <a:endParaRPr lang="de-DE" dirty="0"/>
          </a:p>
          <a:p>
            <a:pPr>
              <a:buBlip>
                <a:blip r:embed="rId2"/>
              </a:buBlip>
            </a:pP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8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84" name="Titel 1"/>
          <p:cNvSpPr txBox="1"/>
          <p:nvPr/>
        </p:nvSpPr>
        <p:spPr>
          <a:xfrm>
            <a:off x="1403648" y="333375"/>
            <a:ext cx="5898852" cy="561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>
            <a:lvl1pPr>
              <a:defRPr sz="2400" b="1"/>
            </a:lvl1pPr>
          </a:lstStyle>
          <a:p>
            <a:endParaRPr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Fußzeilenplatzhalter 5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8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Pumped storage hydropower</a:t>
            </a:r>
          </a:p>
        </p:txBody>
      </p:sp>
      <p:pic>
        <p:nvPicPr>
          <p:cNvPr id="188" name="Inhaltsplatzhalter 7" descr="Inhaltsplatzhalter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15" y="1268759"/>
            <a:ext cx="8297396" cy="4753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Foliennummernplatzhalter 6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91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t>Source: https://en.wikipedia.org/wiki/Pumped-storage_hydroelectricity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Lifecycle 20 to 50 years…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6634262" cy="4894264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Lifecycle 20 to 50 years</a:t>
            </a:r>
            <a:endParaRPr lang="de-DE" dirty="0"/>
          </a:p>
          <a:p>
            <a:pPr marL="0" indent="0">
              <a:buNone/>
            </a:pPr>
            <a:endParaRPr dirty="0"/>
          </a:p>
          <a:p>
            <a:pPr>
              <a:buBlip>
                <a:blip r:embed="rId2"/>
              </a:buBlip>
            </a:pPr>
            <a:r>
              <a:rPr lang="de-DE" dirty="0" err="1"/>
              <a:t>Disadvantages</a:t>
            </a:r>
            <a:r>
              <a:rPr lang="de-DE" dirty="0"/>
              <a:t> </a:t>
            </a:r>
          </a:p>
          <a:p>
            <a:pPr lvl="1"/>
            <a:r>
              <a:rPr lang="en-GB" dirty="0"/>
              <a:t>Geographical restraints</a:t>
            </a:r>
          </a:p>
          <a:p>
            <a:pPr lvl="1"/>
            <a:endParaRPr lang="de-DE" dirty="0"/>
          </a:p>
          <a:p>
            <a:pPr>
              <a:buBlip>
                <a:blip r:embed="rId2"/>
              </a:buBlip>
            </a:pPr>
            <a:r>
              <a:rPr lang="de-DE" dirty="0"/>
              <a:t>Advantages</a:t>
            </a:r>
          </a:p>
          <a:p>
            <a:pPr lvl="1"/>
            <a:r>
              <a:rPr lang="de-DE" dirty="0"/>
              <a:t>Long </a:t>
            </a:r>
            <a:r>
              <a:rPr lang="de-DE" dirty="0" err="1"/>
              <a:t>lifetime</a:t>
            </a:r>
            <a:endParaRPr lang="de-DE" dirty="0"/>
          </a:p>
          <a:p>
            <a:pPr lvl="1"/>
            <a:r>
              <a:rPr lang="de-DE" dirty="0" err="1"/>
              <a:t>Fulfills</a:t>
            </a:r>
            <a:r>
              <a:rPr lang="de-DE" dirty="0"/>
              <a:t> </a:t>
            </a:r>
            <a:r>
              <a:rPr lang="de-DE" dirty="0" err="1"/>
              <a:t>Cost-Criteria</a:t>
            </a:r>
            <a:endParaRPr lang="de-DE" dirty="0"/>
          </a:p>
          <a:p>
            <a:pPr>
              <a:buBlip>
                <a:blip r:embed="rId2"/>
              </a:buBlip>
            </a:pPr>
            <a:endParaRPr dirty="0"/>
          </a:p>
        </p:txBody>
      </p:sp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95" name="Pumped storage hydropow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Pumped storage hydropower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Fußzeilenplatzhalter 6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98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Power-to-Gas</a:t>
            </a:r>
          </a:p>
        </p:txBody>
      </p:sp>
      <p:pic>
        <p:nvPicPr>
          <p:cNvPr id="199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Foliennummernplatzhalter 7"/>
          <p:cNvSpPr txBox="1">
            <a:spLocks noGrp="1"/>
          </p:cNvSpPr>
          <p:nvPr>
            <p:ph type="sldNum" sz="quarter" idx="2"/>
          </p:nvPr>
        </p:nvSpPr>
        <p:spPr>
          <a:xfrm>
            <a:off x="8253005" y="6406785"/>
            <a:ext cx="262345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201" name="Textfeld 2"/>
          <p:cNvSpPr txBox="1"/>
          <p:nvPr/>
        </p:nvSpPr>
        <p:spPr>
          <a:xfrm>
            <a:off x="499996" y="5668981"/>
            <a:ext cx="7395159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t>Figure X: Power-to-Gas concepts</a:t>
            </a:r>
          </a:p>
        </p:txBody>
      </p:sp>
      <p:pic>
        <p:nvPicPr>
          <p:cNvPr id="202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76" y="1189018"/>
            <a:ext cx="8235447" cy="44642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D4F1E0-86C2-4806-974B-6960E2145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Power-</a:t>
            </a:r>
            <a:r>
              <a:rPr lang="de-DE" dirty="0" err="1"/>
              <a:t>to</a:t>
            </a:r>
            <a:r>
              <a:rPr lang="de-DE" dirty="0"/>
              <a:t>-Gas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DCC534-E8E8-4940-BB74-0EBDEAC283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Lifecycle</a:t>
            </a:r>
          </a:p>
          <a:p>
            <a:endParaRPr lang="de-DE" dirty="0"/>
          </a:p>
          <a:p>
            <a:r>
              <a:rPr lang="de-DE" dirty="0" err="1"/>
              <a:t>Disadvantages</a:t>
            </a:r>
            <a:endParaRPr lang="de-DE" dirty="0"/>
          </a:p>
          <a:p>
            <a:pPr lvl="1"/>
            <a:endParaRPr lang="de-DE" dirty="0"/>
          </a:p>
          <a:p>
            <a:endParaRPr lang="de-DE" dirty="0"/>
          </a:p>
          <a:p>
            <a:r>
              <a:rPr lang="de-DE" dirty="0"/>
              <a:t>Advantages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60095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05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Batteries</a:t>
            </a:r>
          </a:p>
        </p:txBody>
      </p:sp>
      <p:sp>
        <p:nvSpPr>
          <p:cNvPr id="206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r>
              <a:t>Vanadium Redox Flow Battery</a:t>
            </a:r>
          </a:p>
        </p:txBody>
      </p:sp>
      <p:pic>
        <p:nvPicPr>
          <p:cNvPr id="207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pic>
        <p:nvPicPr>
          <p:cNvPr id="209" name="Screenshot 2020-01-28 at 09.18.16.png" descr="Screenshot 2020-01-28 at 09.18.16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854" y="1772263"/>
            <a:ext cx="6053218" cy="4234655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100"/>
            </a:pPr>
            <a:r>
              <a:t>Source: </a:t>
            </a:r>
            <a:r>
              <a:rPr u="sng">
                <a:solidFill>
                  <a:srgbClr val="808080"/>
                </a:solidFill>
                <a:uFill>
                  <a:solidFill>
                    <a:srgbClr val="808080"/>
                  </a:solidFill>
                </a:uFill>
                <a:hlinkClick r:id="rId5"/>
              </a:rPr>
              <a:t>https://en.wikipedia.org/wiki/Vanadium_redox_battery#/media/File:Redox_Flow_Battery.jpg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Vanadium Redox Flow Batte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Vanadium Redox Flow Battery</a:t>
            </a:r>
          </a:p>
        </p:txBody>
      </p:sp>
      <p:sp>
        <p:nvSpPr>
          <p:cNvPr id="213" name="12,000-20,000 cycle life (90% capacity drop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12,000-20,000 cycle life (90% capacity drop)</a:t>
            </a:r>
          </a:p>
          <a:p>
            <a:pPr>
              <a:buBlip>
                <a:blip r:embed="rId2"/>
              </a:buBlip>
            </a:pPr>
            <a:r>
              <a:rPr dirty="0"/>
              <a:t>330-970 €/kWh</a:t>
            </a:r>
          </a:p>
          <a:p>
            <a:pPr>
              <a:buBlip>
                <a:blip r:embed="rId2"/>
              </a:buBlip>
            </a:pPr>
            <a:r>
              <a:rPr dirty="0"/>
              <a:t>75% efficiency </a:t>
            </a:r>
          </a:p>
          <a:p>
            <a:pPr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r>
              <a:rPr dirty="0"/>
              <a:t>Disadvantages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Toxic chemicals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Early stage in development</a:t>
            </a:r>
          </a:p>
          <a:p>
            <a:pPr lvl="1">
              <a:buSzPct val="70000"/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r>
              <a:rPr dirty="0"/>
              <a:t>Advantages 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Power and energy are separated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Discharge up to 20h</a:t>
            </a:r>
          </a:p>
        </p:txBody>
      </p:sp>
      <p:sp>
        <p:nvSpPr>
          <p:cNvPr id="2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ußzeilenplatzhalter 5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1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Comparison</a:t>
            </a:r>
          </a:p>
        </p:txBody>
      </p:sp>
      <p:graphicFrame>
        <p:nvGraphicFramePr>
          <p:cNvPr id="218" name="Inhaltsplatzhalter 4"/>
          <p:cNvGraphicFramePr/>
          <p:nvPr/>
        </p:nvGraphicFramePr>
        <p:xfrm>
          <a:off x="392113" y="1198562"/>
          <a:ext cx="8356602" cy="4273265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13927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27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27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27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27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27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endParaRPr/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Cost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Efficiency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Safety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Scalability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Technical feasibility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Vehicle to grid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Pumped storage hydropower 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Hydrogen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Power-to-Gas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Batteries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19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Foliennummernplatzhalter 6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21" name="Gerader Verbinder 7"/>
          <p:cNvSpPr/>
          <p:nvPr/>
        </p:nvSpPr>
        <p:spPr>
          <a:xfrm>
            <a:off x="392112" y="1198562"/>
            <a:ext cx="1371577" cy="646262"/>
          </a:xfrm>
          <a:prstGeom prst="line">
            <a:avLst/>
          </a:prstGeom>
          <a:ln>
            <a:solidFill>
              <a:schemeClr val="accent3">
                <a:lumOff val="44000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2" name="Textfeld 8"/>
          <p:cNvSpPr txBox="1"/>
          <p:nvPr/>
        </p:nvSpPr>
        <p:spPr>
          <a:xfrm>
            <a:off x="961470" y="1192708"/>
            <a:ext cx="91667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Criteria</a:t>
            </a:r>
          </a:p>
        </p:txBody>
      </p:sp>
      <p:sp>
        <p:nvSpPr>
          <p:cNvPr id="223" name="Textfeld 9"/>
          <p:cNvSpPr txBox="1"/>
          <p:nvPr/>
        </p:nvSpPr>
        <p:spPr>
          <a:xfrm>
            <a:off x="378191" y="1536465"/>
            <a:ext cx="142415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Systems</a:t>
            </a:r>
          </a:p>
        </p:txBody>
      </p:sp>
      <p:sp>
        <p:nvSpPr>
          <p:cNvPr id="224" name="Textfeld 2"/>
          <p:cNvSpPr txBox="1"/>
          <p:nvPr/>
        </p:nvSpPr>
        <p:spPr>
          <a:xfrm>
            <a:off x="437833" y="5434569"/>
            <a:ext cx="803179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t>Table 1: Comparison between energy storage systems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2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Conclusion</a:t>
            </a:r>
          </a:p>
        </p:txBody>
      </p:sp>
      <p:sp>
        <p:nvSpPr>
          <p:cNvPr id="228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Various technologies technically feasible and scalable</a:t>
            </a:r>
          </a:p>
          <a:p>
            <a:pPr>
              <a:buBlip>
                <a:blip r:embed="rId2"/>
              </a:buBlip>
            </a:pPr>
            <a:r>
              <a:t>Overall best solution </a:t>
            </a:r>
            <a:r>
              <a:rPr>
                <a:latin typeface="Wingdings"/>
                <a:ea typeface="Wingdings"/>
                <a:cs typeface="Wingdings"/>
                <a:sym typeface="Wingdings"/>
              </a:rPr>
              <a:t></a:t>
            </a:r>
            <a:r>
              <a:t> </a:t>
            </a:r>
            <a:r>
              <a:rPr b="1" u="sng"/>
              <a:t>Battery storage</a:t>
            </a:r>
          </a:p>
        </p:txBody>
      </p:sp>
      <p:pic>
        <p:nvPicPr>
          <p:cNvPr id="229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231" name="Grafik 6" descr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417" y="2150872"/>
            <a:ext cx="6609992" cy="35085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691680" y="2285334"/>
            <a:ext cx="1368153" cy="1368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3779911" y="2060848"/>
            <a:ext cx="1474578" cy="13681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6030400" y="2420888"/>
            <a:ext cx="1368153" cy="1368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5948005" y="4247912"/>
            <a:ext cx="1532943" cy="1541654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Ellipse 9"/>
          <p:cNvSpPr/>
          <p:nvPr/>
        </p:nvSpPr>
        <p:spPr>
          <a:xfrm>
            <a:off x="1479581" y="4048149"/>
            <a:ext cx="1792349" cy="1699153"/>
          </a:xfrm>
          <a:prstGeom prst="ellipse">
            <a:avLst/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39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Recommendations</a:t>
            </a:r>
          </a:p>
        </p:txBody>
      </p:sp>
      <p:sp>
        <p:nvSpPr>
          <p:cNvPr id="240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Construction of Battery Storage Facilities as soon as possible</a:t>
            </a:r>
          </a:p>
          <a:p>
            <a:pPr>
              <a:buBlip>
                <a:blip r:embed="rId2"/>
              </a:buBlip>
            </a:pPr>
            <a:r>
              <a:t>Best </a:t>
            </a:r>
            <a:r>
              <a:rPr i="1"/>
              <a:t>current</a:t>
            </a:r>
            <a:r>
              <a:t> solution</a:t>
            </a:r>
          </a:p>
          <a:p>
            <a:pPr>
              <a:buBlip>
                <a:blip r:embed="rId2"/>
              </a:buBlip>
            </a:pPr>
            <a:r>
              <a:t>Rapid developments into Hydrogen could substitute Batteries in the future</a:t>
            </a:r>
          </a:p>
        </p:txBody>
      </p:sp>
      <p:pic>
        <p:nvPicPr>
          <p:cNvPr id="241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ußzeilenplatzhalter 6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16" name="Inhaltsplatzhalter 2"/>
          <p:cNvSpPr txBox="1"/>
          <p:nvPr/>
        </p:nvSpPr>
        <p:spPr>
          <a:xfrm>
            <a:off x="586192" y="1174460"/>
            <a:ext cx="8356601" cy="4204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>
              <a:spcBef>
                <a:spcPts val="500"/>
              </a:spcBef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>
              <a:spcBef>
                <a:spcPts val="500"/>
              </a:spcBef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r>
              <a:t>Power production is inconsistent</a:t>
            </a:r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r>
              <a:t>Excess energy is generated</a:t>
            </a:r>
          </a:p>
        </p:txBody>
      </p:sp>
      <p:sp>
        <p:nvSpPr>
          <p:cNvPr id="117" name="Titel 3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Problem</a:t>
            </a:r>
          </a:p>
        </p:txBody>
      </p:sp>
      <p:sp>
        <p:nvSpPr>
          <p:cNvPr id="118" name="Inhaltsplatzhalter 4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19" name="Grafik 5" descr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Foliennummernplatzhalter 7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121" name="Grafik 1" descr="Grafik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788" y="1195097"/>
            <a:ext cx="7371854" cy="2843894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t>Source: https://www.energy-charts.de/power.htm?source=wind-onshore&amp;year=2020&amp;week=3</a:t>
            </a:r>
          </a:p>
        </p:txBody>
      </p:sp>
      <p:sp>
        <p:nvSpPr>
          <p:cNvPr id="123" name="Textfeld 9"/>
          <p:cNvSpPr txBox="1"/>
          <p:nvPr/>
        </p:nvSpPr>
        <p:spPr>
          <a:xfrm>
            <a:off x="956845" y="4237265"/>
            <a:ext cx="727153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t>Figure 1: Peaks and lows of onshore wind power plants in Germany</a:t>
            </a:r>
          </a:p>
        </p:txBody>
      </p:sp>
      <p:sp>
        <p:nvSpPr>
          <p:cNvPr id="124" name="Textfeld 10"/>
          <p:cNvSpPr txBox="1"/>
          <p:nvPr/>
        </p:nvSpPr>
        <p:spPr>
          <a:xfrm rot="16200000">
            <a:off x="-26932" y="2158517"/>
            <a:ext cx="1490505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/>
            </a:lvl1pPr>
          </a:lstStyle>
          <a:p>
            <a:r>
              <a:t>Power (MWh)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27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 marL="0" indent="0">
              <a:buSzTx/>
              <a:buNone/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 algn="ctr">
              <a:buSzTx/>
              <a:buNone/>
            </a:pPr>
            <a:endParaRPr/>
          </a:p>
          <a:p>
            <a:pPr marL="0" indent="0" algn="ctr">
              <a:buSzTx/>
              <a:buNone/>
            </a:pPr>
            <a:r>
              <a:t>Possible solution?</a:t>
            </a:r>
          </a:p>
          <a:p>
            <a:pPr marL="0" indent="0" algn="ctr">
              <a:buSzTx/>
              <a:buNone/>
            </a:pPr>
            <a:r>
              <a:t>Which system fits best?</a:t>
            </a:r>
          </a:p>
        </p:txBody>
      </p:sp>
      <p:sp>
        <p:nvSpPr>
          <p:cNvPr id="128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Energy storage systems</a:t>
            </a:r>
          </a:p>
        </p:txBody>
      </p:sp>
      <p:sp>
        <p:nvSpPr>
          <p:cNvPr id="129" name="Foliennummernplatzhalter 4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grpSp>
        <p:nvGrpSpPr>
          <p:cNvPr id="132" name="Ellipse 6"/>
          <p:cNvGrpSpPr/>
          <p:nvPr/>
        </p:nvGrpSpPr>
        <p:grpSpPr>
          <a:xfrm>
            <a:off x="3555200" y="2811395"/>
            <a:ext cx="2030423" cy="1475252"/>
            <a:chOff x="0" y="0"/>
            <a:chExt cx="2030421" cy="1475250"/>
          </a:xfrm>
        </p:grpSpPr>
        <p:sp>
          <p:nvSpPr>
            <p:cNvPr id="130" name="Oval"/>
            <p:cNvSpPr/>
            <p:nvPr/>
          </p:nvSpPr>
          <p:spPr>
            <a:xfrm>
              <a:off x="0" y="-1"/>
              <a:ext cx="2030422" cy="1475252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1" name="Excess energy"/>
            <p:cNvSpPr txBox="1"/>
            <p:nvPr/>
          </p:nvSpPr>
          <p:spPr>
            <a:xfrm>
              <a:off x="343067" y="291321"/>
              <a:ext cx="1344287" cy="8926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Excess energy</a:t>
              </a:r>
            </a:p>
          </p:txBody>
        </p:sp>
      </p:grpSp>
      <p:sp>
        <p:nvSpPr>
          <p:cNvPr id="133" name="Gerade Verbindung mit Pfeil 8"/>
          <p:cNvSpPr/>
          <p:nvPr/>
        </p:nvSpPr>
        <p:spPr>
          <a:xfrm flipH="1" flipV="1">
            <a:off x="2702523" y="2465857"/>
            <a:ext cx="955394" cy="723223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36" name="Ellipse 9"/>
          <p:cNvGrpSpPr/>
          <p:nvPr/>
        </p:nvGrpSpPr>
        <p:grpSpPr>
          <a:xfrm>
            <a:off x="1441045" y="1482453"/>
            <a:ext cx="1477915" cy="1152130"/>
            <a:chOff x="0" y="0"/>
            <a:chExt cx="1477914" cy="1152128"/>
          </a:xfrm>
        </p:grpSpPr>
        <p:sp>
          <p:nvSpPr>
            <p:cNvPr id="134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5" name="Power-to-Gas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Power-to-Gas</a:t>
              </a:r>
            </a:p>
          </p:txBody>
        </p:sp>
      </p:grpSp>
      <p:grpSp>
        <p:nvGrpSpPr>
          <p:cNvPr id="139" name="Ellipse 16"/>
          <p:cNvGrpSpPr/>
          <p:nvPr/>
        </p:nvGrpSpPr>
        <p:grpSpPr>
          <a:xfrm>
            <a:off x="3830304" y="1198562"/>
            <a:ext cx="1477915" cy="1152129"/>
            <a:chOff x="0" y="0"/>
            <a:chExt cx="1477914" cy="1152128"/>
          </a:xfrm>
        </p:grpSpPr>
        <p:sp>
          <p:nvSpPr>
            <p:cNvPr id="137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8" name="Vehicle to grid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Vehicle to grid</a:t>
              </a:r>
            </a:p>
          </p:txBody>
        </p:sp>
      </p:grpSp>
      <p:grpSp>
        <p:nvGrpSpPr>
          <p:cNvPr id="142" name="Ellipse 17"/>
          <p:cNvGrpSpPr/>
          <p:nvPr/>
        </p:nvGrpSpPr>
        <p:grpSpPr>
          <a:xfrm>
            <a:off x="6230790" y="1635535"/>
            <a:ext cx="1477916" cy="1152129"/>
            <a:chOff x="0" y="0"/>
            <a:chExt cx="1477914" cy="1152128"/>
          </a:xfrm>
        </p:grpSpPr>
        <p:sp>
          <p:nvSpPr>
            <p:cNvPr id="140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41" name="Hydrogen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Hydrogen</a:t>
              </a:r>
            </a:p>
          </p:txBody>
        </p:sp>
      </p:grpSp>
      <p:grpSp>
        <p:nvGrpSpPr>
          <p:cNvPr id="145" name="Ellipse 19"/>
          <p:cNvGrpSpPr/>
          <p:nvPr/>
        </p:nvGrpSpPr>
        <p:grpSpPr>
          <a:xfrm>
            <a:off x="1441045" y="3590101"/>
            <a:ext cx="1477915" cy="1152129"/>
            <a:chOff x="0" y="0"/>
            <a:chExt cx="1477914" cy="1152128"/>
          </a:xfrm>
        </p:grpSpPr>
        <p:sp>
          <p:nvSpPr>
            <p:cNvPr id="143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44" name="Battery storage system"/>
            <p:cNvSpPr txBox="1"/>
            <p:nvPr/>
          </p:nvSpPr>
          <p:spPr>
            <a:xfrm>
              <a:off x="262155" y="134033"/>
              <a:ext cx="953604" cy="8840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Battery storage system</a:t>
              </a:r>
            </a:p>
          </p:txBody>
        </p:sp>
      </p:grpSp>
      <p:sp>
        <p:nvSpPr>
          <p:cNvPr id="146" name="Gerade Verbindung mit Pfeil 21"/>
          <p:cNvSpPr/>
          <p:nvPr/>
        </p:nvSpPr>
        <p:spPr>
          <a:xfrm flipH="1">
            <a:off x="2918958" y="3830560"/>
            <a:ext cx="717863" cy="335606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3" name="Gerade Verbindung mit Pfeil 23"/>
          <p:cNvSpPr/>
          <p:nvPr/>
        </p:nvSpPr>
        <p:spPr>
          <a:xfrm>
            <a:off x="4569643" y="2363391"/>
            <a:ext cx="283" cy="4353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>
            <a:solidFill>
              <a:srgbClr val="00937F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48" name="Gerade Verbindung mit Pfeil 25"/>
          <p:cNvSpPr/>
          <p:nvPr/>
        </p:nvSpPr>
        <p:spPr>
          <a:xfrm flipV="1">
            <a:off x="5486086" y="2618937"/>
            <a:ext cx="961141" cy="570143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Gerade Verbindung mit Pfeil 27"/>
          <p:cNvSpPr/>
          <p:nvPr/>
        </p:nvSpPr>
        <p:spPr>
          <a:xfrm>
            <a:off x="5308217" y="3933055"/>
            <a:ext cx="853278" cy="387301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52" name="Ellipse 18"/>
          <p:cNvGrpSpPr/>
          <p:nvPr/>
        </p:nvGrpSpPr>
        <p:grpSpPr>
          <a:xfrm>
            <a:off x="6161494" y="3667080"/>
            <a:ext cx="1616505" cy="1306551"/>
            <a:chOff x="0" y="0"/>
            <a:chExt cx="1616504" cy="1306549"/>
          </a:xfrm>
        </p:grpSpPr>
        <p:sp>
          <p:nvSpPr>
            <p:cNvPr id="150" name="Oval"/>
            <p:cNvSpPr/>
            <p:nvPr/>
          </p:nvSpPr>
          <p:spPr>
            <a:xfrm>
              <a:off x="-1" y="0"/>
              <a:ext cx="1616506" cy="130655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51" name="Pumped storage hydropower"/>
            <p:cNvSpPr txBox="1"/>
            <p:nvPr/>
          </p:nvSpPr>
          <p:spPr>
            <a:xfrm>
              <a:off x="282451" y="77893"/>
              <a:ext cx="1051602" cy="1150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Pumped storage hydropower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A2A302-2BD7-45F4-BCA9-52997D80F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Framework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870EE4-436B-408F-A131-97C5FAC6B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4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30638AA0-6E24-4EF0-82EC-10AEE78338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2215907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022244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56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Vehicle to grid</a:t>
            </a:r>
          </a:p>
        </p:txBody>
      </p:sp>
      <p:pic>
        <p:nvPicPr>
          <p:cNvPr id="157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159" name="Inhaltsplatzhalter 10" descr="Inhaltsplatzhalter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2664618"/>
            <a:ext cx="6829425" cy="19621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62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Vehicle to grid</a:t>
            </a:r>
          </a:p>
        </p:txBody>
      </p:sp>
      <p:pic>
        <p:nvPicPr>
          <p:cNvPr id="163" name="Inhaltsplatzhalter 6" descr="Inhaltsplatzhalt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2675" y="4844384"/>
            <a:ext cx="3003359" cy="2013617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Foliennummernplatzhalter 4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65" name="Grafik 8" descr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871" y="4847597"/>
            <a:ext cx="1908612" cy="20136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Grafik 10" descr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944" y="1014590"/>
            <a:ext cx="5412643" cy="3710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Grafik 12" descr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9840" y="1014590"/>
            <a:ext cx="3367602" cy="37105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DCC648-FDE4-453B-9CCB-F45D48856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Vehicle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grid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83EEF3D-403B-4042-99C1-7574FACA74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Lifecycle </a:t>
            </a:r>
          </a:p>
          <a:p>
            <a:endParaRPr lang="de-DE" dirty="0"/>
          </a:p>
          <a:p>
            <a:endParaRPr lang="de-DE" dirty="0"/>
          </a:p>
          <a:p>
            <a:r>
              <a:rPr lang="en-GB" dirty="0"/>
              <a:t>Disadvantages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Advantages</a:t>
            </a:r>
          </a:p>
        </p:txBody>
      </p:sp>
    </p:spTree>
    <p:extLst>
      <p:ext uri="{BB962C8B-B14F-4D97-AF65-F5344CB8AC3E}">
        <p14:creationId xmlns:p14="http://schemas.microsoft.com/office/powerpoint/2010/main" val="179794852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70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Vehicle to grid</a:t>
            </a:r>
          </a:p>
        </p:txBody>
      </p:sp>
      <p:pic>
        <p:nvPicPr>
          <p:cNvPr id="171" name="Inhaltsplatzhalter 8" descr="Inhaltsplatzhalter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054" y="1198562"/>
            <a:ext cx="5006717" cy="489426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Foliennummernplatzhalter 4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75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rPr dirty="0"/>
              <a:t>Hydrogen as an energy storage system</a:t>
            </a:r>
          </a:p>
        </p:txBody>
      </p:sp>
      <p:pic>
        <p:nvPicPr>
          <p:cNvPr id="176" name="Inhaltsplatzhalter 7" descr="Inhaltsplatzhalter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1721643"/>
            <a:ext cx="7953375" cy="3848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79" name="Textfeld 2"/>
          <p:cNvSpPr txBox="1"/>
          <p:nvPr/>
        </p:nvSpPr>
        <p:spPr>
          <a:xfrm>
            <a:off x="947965" y="6018977"/>
            <a:ext cx="7280414" cy="391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t>Source:https://www.researchgate.net/figure/Topology-of-hydrogen-storage-system-electrolyser-storage-vessel-and-fuel-cell-after_fig1_311679888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2"/>
      </a:accent1>
      <a:accent2>
        <a:srgbClr val="4664AA"/>
      </a:accent2>
      <a:accent3>
        <a:srgbClr val="8F8F8F"/>
      </a:accent3>
      <a:accent4>
        <a:srgbClr val="707070"/>
      </a:accent4>
      <a:accent5>
        <a:srgbClr val="AAC9C1"/>
      </a:accent5>
      <a:accent6>
        <a:srgbClr val="3F5A9A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2"/>
      </a:accent1>
      <a:accent2>
        <a:srgbClr val="4664AA"/>
      </a:accent2>
      <a:accent3>
        <a:srgbClr val="8F8F8F"/>
      </a:accent3>
      <a:accent4>
        <a:srgbClr val="707070"/>
      </a:accent4>
      <a:accent5>
        <a:srgbClr val="AAC9C1"/>
      </a:accent5>
      <a:accent6>
        <a:srgbClr val="3F5A9A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547</Words>
  <Application>Microsoft Office PowerPoint</Application>
  <PresentationFormat>Bildschirmpräsentation (4:3)</PresentationFormat>
  <Paragraphs>171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Wingdings</vt:lpstr>
      <vt:lpstr>Standarddesign</vt:lpstr>
      <vt:lpstr>PowerPoint-Präsentation</vt:lpstr>
      <vt:lpstr>Problem</vt:lpstr>
      <vt:lpstr>Energy storage systems</vt:lpstr>
      <vt:lpstr>Framework</vt:lpstr>
      <vt:lpstr>Vehicle to grid</vt:lpstr>
      <vt:lpstr>Vehicle to grid</vt:lpstr>
      <vt:lpstr>Vehicle to grid</vt:lpstr>
      <vt:lpstr>Vehicle to grid</vt:lpstr>
      <vt:lpstr>Hydrogen as an energy storage system</vt:lpstr>
      <vt:lpstr>Hydrogen as an energy storage system</vt:lpstr>
      <vt:lpstr>Pumped storage hydropower</vt:lpstr>
      <vt:lpstr>Pumped storage hydropower</vt:lpstr>
      <vt:lpstr>Power-to-Gas</vt:lpstr>
      <vt:lpstr>Power-to-Gas</vt:lpstr>
      <vt:lpstr>Batteries</vt:lpstr>
      <vt:lpstr>Vanadium Redox Flow Battery</vt:lpstr>
      <vt:lpstr>Comparison</vt:lpstr>
      <vt:lpstr>Conclusion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cp:lastModifiedBy>Moritz Gimpel-Henning</cp:lastModifiedBy>
  <cp:revision>1</cp:revision>
  <dcterms:modified xsi:type="dcterms:W3CDTF">2020-01-28T10:46:12Z</dcterms:modified>
</cp:coreProperties>
</file>